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74" r:id="rId7"/>
    <p:sldId id="273" r:id="rId8"/>
    <p:sldId id="262" r:id="rId9"/>
    <p:sldId id="263" r:id="rId10"/>
    <p:sldId id="264" r:id="rId11"/>
    <p:sldId id="265" r:id="rId12"/>
    <p:sldId id="259" r:id="rId13"/>
    <p:sldId id="261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96" autoAdjust="0"/>
    <p:restoredTop sz="94660"/>
  </p:normalViewPr>
  <p:slideViewPr>
    <p:cSldViewPr>
      <p:cViewPr>
        <p:scale>
          <a:sx n="100" d="100"/>
          <a:sy n="100" d="100"/>
        </p:scale>
        <p:origin x="542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73B56FE-E7E7-4C4C-ADEC-2A7751653131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390BDA-5E86-4FDE-B760-AB820449444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annariver.org/" TargetMode="External"/><Relationship Id="rId2" Type="http://schemas.openxmlformats.org/officeDocument/2006/relationships/hyperlink" Target="mailto:exec@rivannariver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Rivanna Conservation Society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7448" y="5562600"/>
            <a:ext cx="45719" cy="11910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120031" cy="17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Events with RCS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400"/>
            <a:ext cx="6777317" cy="198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Annual Rivanna River Sojourn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Rain Barrel Workshops and Sales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Scheier 100 Acre Natural Area in Palmyra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0"/>
            <a:ext cx="2693224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38" y="3600450"/>
            <a:ext cx="2635662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246462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283" y="2438400"/>
            <a:ext cx="6777317" cy="198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Spring </a:t>
            </a:r>
            <a:r>
              <a:rPr lang="en-US" dirty="0"/>
              <a:t>&amp; Fall Rivanna River Cleanups</a:t>
            </a:r>
          </a:p>
          <a:p>
            <a:pPr>
              <a:lnSpc>
                <a:spcPct val="150000"/>
              </a:lnSpc>
            </a:pPr>
            <a:r>
              <a:rPr lang="en-US" dirty="0"/>
              <a:t>Third Thursday Brown Bag Lecture Series</a:t>
            </a:r>
          </a:p>
          <a:p>
            <a:pPr>
              <a:lnSpc>
                <a:spcPct val="150000"/>
              </a:lnSpc>
            </a:pPr>
            <a:r>
              <a:rPr lang="en-US" dirty="0"/>
              <a:t>Water Health for the Commonwealth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2971800" cy="1948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895600" cy="19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83" y="3505200"/>
            <a:ext cx="6777317" cy="2438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marL="68580" indent="0" algn="ctr">
              <a:lnSpc>
                <a:spcPct val="160000"/>
              </a:lnSpc>
              <a:buNone/>
            </a:pPr>
            <a:r>
              <a:rPr lang="en-US" dirty="0" smtClean="0"/>
              <a:t>RCS </a:t>
            </a:r>
            <a:r>
              <a:rPr lang="en-US" dirty="0"/>
              <a:t>is the regional coordinator of the World Water Monitoring Day </a:t>
            </a:r>
            <a:r>
              <a:rPr lang="en-US" dirty="0" smtClean="0"/>
              <a:t>(WWMD) program </a:t>
            </a:r>
            <a:r>
              <a:rPr lang="en-US" dirty="0"/>
              <a:t>created to link US students with their </a:t>
            </a:r>
            <a:r>
              <a:rPr lang="en-US" dirty="0" smtClean="0"/>
              <a:t>young people around the </a:t>
            </a:r>
            <a:r>
              <a:rPr lang="en-US" dirty="0"/>
              <a:t>world. </a:t>
            </a:r>
            <a:endParaRPr lang="en-US" dirty="0" smtClean="0"/>
          </a:p>
          <a:p>
            <a:pPr marL="68580" indent="0">
              <a:lnSpc>
                <a:spcPct val="16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3429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6777317" cy="38514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RCS </a:t>
            </a:r>
            <a:r>
              <a:rPr lang="en-US" dirty="0"/>
              <a:t>engages in and encourages a </a:t>
            </a:r>
            <a:r>
              <a:rPr lang="en-US" dirty="0" smtClean="0"/>
              <a:t>continuous </a:t>
            </a:r>
            <a:r>
              <a:rPr lang="en-US" dirty="0"/>
              <a:t>dialogue with local, state and federal government </a:t>
            </a:r>
            <a:r>
              <a:rPr lang="en-US" dirty="0" smtClean="0"/>
              <a:t>officials.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200"/>
            <a:ext cx="3657600" cy="21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524000"/>
            <a:ext cx="6677809" cy="3508977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Advocacy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Education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Outreach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Recreation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Restoration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3762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Rivanna Conservation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endParaRPr lang="en-US" dirty="0" smtClean="0"/>
          </a:p>
          <a:p>
            <a:pPr marL="68580" indent="0" algn="ctr">
              <a:lnSpc>
                <a:spcPct val="150000"/>
              </a:lnSpc>
              <a:buNone/>
            </a:pPr>
            <a:r>
              <a:rPr lang="en-US" sz="2600" dirty="0" smtClean="0"/>
              <a:t>Robbi Savage, Executive Director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en-US" sz="2600" dirty="0" smtClean="0">
                <a:hlinkClick r:id="rId2"/>
              </a:rPr>
              <a:t>exec@rivannariver.org</a:t>
            </a:r>
            <a:endParaRPr lang="en-US" sz="2600" dirty="0" smtClean="0"/>
          </a:p>
          <a:p>
            <a:pPr marL="68580" indent="0" algn="ctr">
              <a:lnSpc>
                <a:spcPct val="150000"/>
              </a:lnSpc>
              <a:buNone/>
            </a:pPr>
            <a:r>
              <a:rPr lang="en-US" sz="2600" dirty="0" smtClean="0"/>
              <a:t>PO Box 1501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en-US" sz="2600" dirty="0" smtClean="0"/>
              <a:t>Charlottesville, VA 22902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en-US" sz="2600" dirty="0" smtClean="0"/>
              <a:t>434 97-RIVER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en-US" sz="2600" dirty="0" smtClean="0">
                <a:hlinkClick r:id="rId3"/>
              </a:rPr>
              <a:t>www.rivannariver.org</a:t>
            </a:r>
            <a:endParaRPr lang="en-US" sz="2600" dirty="0" smtClean="0"/>
          </a:p>
          <a:p>
            <a:pPr marL="68580" indent="0" algn="ctr">
              <a:lnSpc>
                <a:spcPct val="150000"/>
              </a:lnSpc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722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Rivanna Conservation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6990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Created in 1990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n-US" u="sng" dirty="0" smtClean="0"/>
              <a:t>Mission</a:t>
            </a:r>
            <a:r>
              <a:rPr lang="en-US" dirty="0"/>
              <a:t>:  </a:t>
            </a:r>
            <a:r>
              <a:rPr lang="en-US" dirty="0" smtClean="0"/>
              <a:t>To </a:t>
            </a:r>
            <a:r>
              <a:rPr lang="en-US" dirty="0"/>
              <a:t>safeguard the ecological, recreational, historical, cultural and scenic resources of the Rivanna River and its </a:t>
            </a:r>
            <a:r>
              <a:rPr lang="en-US" dirty="0" smtClean="0"/>
              <a:t>tributaries.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To keep </a:t>
            </a:r>
            <a:r>
              <a:rPr lang="en-US" dirty="0"/>
              <a:t>the health and protection of the Rivanna River </a:t>
            </a:r>
            <a:r>
              <a:rPr lang="en-US" dirty="0" smtClean="0"/>
              <a:t>Watershed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at </a:t>
            </a:r>
            <a:r>
              <a:rPr lang="en-US" dirty="0"/>
              <a:t>the forefront of our </a:t>
            </a: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community's environmental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agenda.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0"/>
            <a:ext cx="2885209" cy="2362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990600"/>
            <a:ext cx="2537910" cy="875264"/>
          </a:xfrm>
        </p:spPr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024744" cy="722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Rivanna Conservation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RCS </a:t>
            </a:r>
            <a:r>
              <a:rPr lang="en-US" dirty="0"/>
              <a:t>sponsors events and hosts activities throughout the watershed, including river paddles, riverbank and instream clean-ups, public education </a:t>
            </a: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forums</a:t>
            </a:r>
            <a:r>
              <a:rPr lang="en-US" dirty="0"/>
              <a:t>, teacher and </a:t>
            </a: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student education.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722864"/>
          </a:xfrm>
        </p:spPr>
        <p:txBody>
          <a:bodyPr/>
          <a:lstStyle/>
          <a:p>
            <a:r>
              <a:rPr lang="en-US" dirty="0" smtClean="0"/>
              <a:t>Rivanna River Guardians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3508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2013 RCS created the Rivanna River Guardians Program to be the “eyes and ears” of the river.  Guardians walk/paddle the River identifying issues of concern, monitor for chemical and                bacteria parameters. </a:t>
            </a:r>
            <a:endParaRPr lang="en-US" dirty="0"/>
          </a:p>
        </p:txBody>
      </p:sp>
      <p:pic>
        <p:nvPicPr>
          <p:cNvPr id="5" name="Picture 4" descr="C:\Documents and Settings\Exec\My Documents\Pictures\Guardians\Picture River Guardians 2013 train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743200" cy="1828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232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Rivanna River Stewards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4290508" cy="411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River Stewards program consists of 3 persons who paddle the river on a regular basis to identify problems, locate trash, and share sightings special birds, fish and plants. The Stewards coordinate their activities with those of the Guardians.</a:t>
            </a:r>
            <a:endParaRPr lang="en-US" dirty="0"/>
          </a:p>
        </p:txBody>
      </p:sp>
      <p:pic>
        <p:nvPicPr>
          <p:cNvPr id="5" name="Picture 4" descr="DanAndJust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40864"/>
            <a:ext cx="2743200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/>
          <a:lstStyle/>
          <a:p>
            <a:r>
              <a:rPr lang="en-US" dirty="0" smtClean="0"/>
              <a:t>GO X-STREAM MAKEOVER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957508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Primitive and Survival Skills Workshop </a:t>
            </a:r>
          </a:p>
          <a:p>
            <a:r>
              <a:rPr lang="en-US" dirty="0" smtClean="0"/>
              <a:t>Toad, Frog &amp; Night Critters Workshop</a:t>
            </a:r>
          </a:p>
          <a:p>
            <a:r>
              <a:rPr lang="en-US" dirty="0" smtClean="0"/>
              <a:t>2 </a:t>
            </a:r>
            <a:r>
              <a:rPr lang="en-US" dirty="0"/>
              <a:t>Buffer </a:t>
            </a:r>
            <a:r>
              <a:rPr lang="en-US" dirty="0" smtClean="0"/>
              <a:t>Plantings</a:t>
            </a:r>
          </a:p>
          <a:p>
            <a:r>
              <a:rPr lang="en-US" dirty="0" smtClean="0"/>
              <a:t>2 Earth Day Fairs</a:t>
            </a:r>
            <a:endParaRPr lang="en-US" dirty="0"/>
          </a:p>
          <a:p>
            <a:r>
              <a:rPr lang="en-US" dirty="0" smtClean="0"/>
              <a:t>2 Public Lectures</a:t>
            </a:r>
            <a:endParaRPr lang="en-US" dirty="0"/>
          </a:p>
          <a:p>
            <a:r>
              <a:rPr lang="en-US" dirty="0" smtClean="0"/>
              <a:t>5 River Cleanups</a:t>
            </a:r>
          </a:p>
          <a:p>
            <a:r>
              <a:rPr lang="en-US" dirty="0" smtClean="0"/>
              <a:t>5 Watershed Flyovers</a:t>
            </a:r>
          </a:p>
          <a:p>
            <a:r>
              <a:rPr lang="en-US" dirty="0" smtClean="0"/>
              <a:t>10 school programs </a:t>
            </a:r>
          </a:p>
          <a:p>
            <a:r>
              <a:rPr lang="en-US" dirty="0" smtClean="0"/>
              <a:t>Rivanna River Sojourn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Documents and Settings\Exec\My Documents\My Pictures\Go X Stream Makeover 2014\Go X Stream Makeover 2014 1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200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2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267200" cy="1334536"/>
          </a:xfrm>
        </p:spPr>
        <p:txBody>
          <a:bodyPr>
            <a:normAutofit/>
          </a:bodyPr>
          <a:lstStyle/>
          <a:p>
            <a:pPr algn="dist"/>
            <a:r>
              <a:rPr lang="en-US" sz="3600" dirty="0" smtClean="0"/>
              <a:t>Water Health </a:t>
            </a:r>
            <a:r>
              <a:rPr lang="en-US" sz="2400" dirty="0" smtClean="0"/>
              <a:t>for the </a:t>
            </a:r>
            <a:r>
              <a:rPr lang="en-US" sz="3600" dirty="0" smtClean="0"/>
              <a:t>Commonwealth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Water Health for the Commonwealth is the RCS student training program to engage young people in Water Quality Monitoring efforts, Including World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Water Monitoring Day.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03712"/>
            <a:ext cx="2819400" cy="21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362200"/>
            <a:ext cx="4572000" cy="3508977"/>
          </a:xfrm>
        </p:spPr>
        <p:txBody>
          <a:bodyPr/>
          <a:lstStyle/>
          <a:p>
            <a:pPr marL="68580" indent="0" algn="ctr">
              <a:lnSpc>
                <a:spcPct val="150000"/>
              </a:lnSpc>
              <a:buNone/>
            </a:pPr>
            <a:r>
              <a:rPr lang="en-US" dirty="0" smtClean="0"/>
              <a:t>RCS sponsors events</a:t>
            </a:r>
            <a:r>
              <a:rPr lang="en-US" dirty="0"/>
              <a:t>, riparian buffer plantings and watershed restoration </a:t>
            </a:r>
            <a:r>
              <a:rPr lang="en-US" dirty="0" smtClean="0"/>
              <a:t>projects. As well as the Go X-Stream Rivanna River Makeover.</a:t>
            </a:r>
          </a:p>
          <a:p>
            <a:pPr marL="6858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3124200" cy="2057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Get Involved!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284</TotalTime>
  <Words>371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Rivanna Conservation Society</vt:lpstr>
      <vt:lpstr>Rivanna Conservation Society</vt:lpstr>
      <vt:lpstr>Our Goal</vt:lpstr>
      <vt:lpstr>Rivanna Conservation Society</vt:lpstr>
      <vt:lpstr>Rivanna River Guardians </vt:lpstr>
      <vt:lpstr>Rivanna River Stewards </vt:lpstr>
      <vt:lpstr>GO X-STREAM MAKEOVER </vt:lpstr>
      <vt:lpstr>Water Health for the Commonwealth</vt:lpstr>
      <vt:lpstr>Get Involved!</vt:lpstr>
      <vt:lpstr>Events with RCS </vt:lpstr>
      <vt:lpstr>PowerPoint Presentation</vt:lpstr>
      <vt:lpstr>PowerPoint Presentation</vt:lpstr>
      <vt:lpstr>PowerPoint Presentation</vt:lpstr>
      <vt:lpstr>PowerPoint Presentation</vt:lpstr>
      <vt:lpstr>Rivanna Conservation Society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Rivanna Conservation Society</dc:title>
  <dc:creator>Robbi Savage</dc:creator>
  <cp:lastModifiedBy>Work</cp:lastModifiedBy>
  <cp:revision>24</cp:revision>
  <dcterms:created xsi:type="dcterms:W3CDTF">2011-11-11T22:30:36Z</dcterms:created>
  <dcterms:modified xsi:type="dcterms:W3CDTF">2015-04-10T14:29:02Z</dcterms:modified>
</cp:coreProperties>
</file>