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5" r:id="rId8"/>
    <p:sldId id="261" r:id="rId9"/>
    <p:sldId id="266" r:id="rId10"/>
    <p:sldId id="264" r:id="rId11"/>
    <p:sldId id="262" r:id="rId12"/>
    <p:sldId id="26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CECE3-4243-4DEF-92B1-188F9915CE99}" type="datetimeFigureOut">
              <a:rPr lang="en-US" smtClean="0"/>
              <a:t>4/10/2015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8021-B2D2-4CE5-994E-AAD576D4C90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RCS@RIVANNARIVER.OR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Steward Program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E</a:t>
            </a:r>
            <a:r>
              <a:rPr lang="en-US" sz="2400" dirty="0" smtClean="0"/>
              <a:t>yes </a:t>
            </a:r>
            <a:r>
              <a:rPr lang="en-US" sz="2400" dirty="0"/>
              <a:t>and ears of the organization throughout the Rivanna River watershed.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/>
              <a:t>A</a:t>
            </a:r>
            <a:r>
              <a:rPr lang="en-US" sz="2400" dirty="0" smtClean="0"/>
              <a:t>dvocate </a:t>
            </a:r>
            <a:r>
              <a:rPr lang="en-US" sz="2400" dirty="0"/>
              <a:t>for conservation, clean water</a:t>
            </a:r>
            <a:r>
              <a:rPr lang="en-US" sz="24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environmental/fish restoration</a:t>
            </a:r>
            <a:r>
              <a:rPr lang="en-US" sz="2400" dirty="0"/>
              <a:t>, </a:t>
            </a:r>
            <a:r>
              <a:rPr lang="en-US" sz="2400" dirty="0" smtClean="0"/>
              <a:t>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 </a:t>
            </a:r>
            <a:r>
              <a:rPr lang="en-US" sz="2400" dirty="0"/>
              <a:t>species enhancement.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 Patrol </a:t>
            </a:r>
            <a:r>
              <a:rPr lang="en-US" sz="2400" dirty="0"/>
              <a:t>the river on a regular basis by </a:t>
            </a:r>
            <a:r>
              <a:rPr lang="en-US" sz="2400" dirty="0" smtClean="0"/>
              <a:t>                			  boat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438400"/>
            <a:ext cx="29718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DSCN02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Always Interesting Things to See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225425" y="152400"/>
          <a:ext cx="7394575" cy="800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6243202" imgH="7987874" progId="Word.Document.8">
                  <p:embed/>
                </p:oleObj>
              </mc:Choice>
              <mc:Fallback>
                <p:oleObj name="Document" r:id="rId3" imgW="6243202" imgH="7987874" progId="Word.Document.8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152400"/>
                        <a:ext cx="7394575" cy="800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DSCN027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5200" y="60198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Community Water Supply?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6934200"/>
          </a:xfrm>
        </p:spPr>
        <p:txBody>
          <a:bodyPr/>
          <a:lstStyle/>
          <a:p>
            <a:r>
              <a:rPr lang="en-US" dirty="0" smtClean="0"/>
              <a:t>RIVANNA CONSERVATION SOCIETY</a:t>
            </a:r>
            <a:br>
              <a:rPr lang="en-US" dirty="0" smtClean="0"/>
            </a:br>
            <a:r>
              <a:rPr lang="en-US" dirty="0" smtClean="0"/>
              <a:t>PO BOX 1501</a:t>
            </a:r>
            <a:br>
              <a:rPr lang="en-US" dirty="0" smtClean="0"/>
            </a:br>
            <a:r>
              <a:rPr lang="en-US" dirty="0" smtClean="0"/>
              <a:t>CHARLOTTESVILLE, VA 22902</a:t>
            </a:r>
            <a:br>
              <a:rPr lang="en-US" dirty="0" smtClean="0"/>
            </a:br>
            <a:r>
              <a:rPr lang="en-US" dirty="0" smtClean="0"/>
              <a:t>434- 97-RIVER (977-4837)</a:t>
            </a:r>
            <a:br>
              <a:rPr lang="en-US" dirty="0" smtClean="0"/>
            </a:br>
            <a:r>
              <a:rPr lang="en-US" sz="4000" dirty="0" smtClean="0">
                <a:hlinkClick r:id="rId2"/>
              </a:rPr>
              <a:t>RCS@RIVANNARIVER.ORG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Description: cid:image001.png@01CA1541.CA60A7B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95800"/>
            <a:ext cx="1752600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2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Steward Program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Help </a:t>
            </a:r>
            <a:r>
              <a:rPr lang="en-US" sz="2400" dirty="0" smtClean="0"/>
              <a:t>manage </a:t>
            </a:r>
            <a:r>
              <a:rPr lang="en-US" sz="2400" dirty="0"/>
              <a:t>and coordinate the data from the River </a:t>
            </a:r>
            <a:r>
              <a:rPr lang="en-US" sz="2400" dirty="0" smtClean="0"/>
              <a:t>	Guardians </a:t>
            </a:r>
            <a:r>
              <a:rPr lang="en-US" sz="2400" dirty="0"/>
              <a:t>Corps program.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Lead float trips, service projects</a:t>
            </a:r>
            <a:r>
              <a:rPr lang="en-US" sz="2400" dirty="0" smtClean="0"/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 clean-ups.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/>
              <a:t>P</a:t>
            </a:r>
            <a:r>
              <a:rPr lang="en-US" sz="2400" dirty="0" smtClean="0"/>
              <a:t>resently </a:t>
            </a:r>
            <a:r>
              <a:rPr lang="en-US" sz="2400" dirty="0"/>
              <a:t>two part-time </a:t>
            </a:r>
            <a:endParaRPr lang="en-US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River </a:t>
            </a:r>
            <a:r>
              <a:rPr lang="en-US" sz="2400" dirty="0"/>
              <a:t>Steward employees.  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35814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Erosion near Crofton Access Point</a:t>
            </a:r>
            <a:endParaRPr lang="en-US" dirty="0"/>
          </a:p>
        </p:txBody>
      </p:sp>
      <p:pic>
        <p:nvPicPr>
          <p:cNvPr id="5" name="Picture Placeholder 4" descr="DSCN01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57150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Bank Erosion near Crofton Access Point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11603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8674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Pipe Outfall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DSCN027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60198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River Cleanups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116014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60960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Wildlife Sightings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DSCN02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60960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Flora Sightings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DSCN007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8674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85000" lnSpcReduction="10000"/>
          </a:bodyPr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Interact with Community Members on the River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DSC_03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6096000"/>
            <a:ext cx="5486400" cy="50006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Lead Service Projects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81</Words>
  <Application>Microsoft Office PowerPoint</Application>
  <PresentationFormat>On-screen Show (4:3)</PresentationFormat>
  <Paragraphs>23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Document</vt:lpstr>
      <vt:lpstr>River Steward Program</vt:lpstr>
      <vt:lpstr>River Steward Program</vt:lpstr>
      <vt:lpstr>Bank Erosion near Crofton Access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RIVANNA CONSERVATION SOCIETY PO BOX 1501 CHARLOTTESVILLE, VA 22902 434- 97-RIVER (977-4837) RCS@RIVANNARIVER.ORG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Steward Program</dc:title>
  <dc:creator>Justin Altice</dc:creator>
  <cp:lastModifiedBy>Work</cp:lastModifiedBy>
  <cp:revision>12</cp:revision>
  <dcterms:created xsi:type="dcterms:W3CDTF">2014-09-17T16:58:11Z</dcterms:created>
  <dcterms:modified xsi:type="dcterms:W3CDTF">2015-04-10T14:05:33Z</dcterms:modified>
</cp:coreProperties>
</file>